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86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5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96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93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2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80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0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525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72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1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43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38E7-83B8-47F6-A9AB-CC1544760B5F}" type="datetimeFigureOut">
              <a:rPr lang="hr-HR" smtClean="0"/>
              <a:t>6.1.2022.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17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s://youtu.be/l7OiZrxram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os-tujevica-si.skole.hr/upload/os-tujevica-si/images/static3/2082/attachment/Auditory_song_1.m4a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hyperlink" Target="https://docs.google.com/forms/d/1FpdNoUJuQdB8ggbb_hTk-nFMF1AJ3Tx-pFhqya_S5Us/viewanalytics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sl-SI" dirty="0"/>
              <a:t>Meja ločuje , kultura združuje</a:t>
            </a:r>
            <a:br>
              <a:rPr lang="hr-HR" dirty="0"/>
            </a:br>
            <a:r>
              <a:rPr lang="hr-HR" sz="4900" dirty="0">
                <a:solidFill>
                  <a:srgbClr val="FF0000"/>
                </a:solidFill>
                <a:latin typeface="Chiller" pitchFamily="82" charset="0"/>
              </a:rPr>
              <a:t>LTT Šibenik, </a:t>
            </a:r>
            <a:r>
              <a:rPr lang="hr-HR" sz="4900" dirty="0" err="1">
                <a:solidFill>
                  <a:srgbClr val="FF0000"/>
                </a:solidFill>
                <a:latin typeface="Chiller" pitchFamily="82" charset="0"/>
              </a:rPr>
              <a:t>Hrvaška</a:t>
            </a:r>
            <a:br>
              <a:rPr lang="hr-HR" sz="4900" dirty="0">
                <a:solidFill>
                  <a:srgbClr val="FF0000"/>
                </a:solidFill>
                <a:latin typeface="Chiller" pitchFamily="82" charset="0"/>
              </a:rPr>
            </a:br>
            <a:r>
              <a:rPr lang="hr-HR" sz="4900" dirty="0">
                <a:solidFill>
                  <a:srgbClr val="FFC000"/>
                </a:solidFill>
                <a:latin typeface="Chiller" pitchFamily="82" charset="0"/>
              </a:rPr>
              <a:t>29.11.-3.12.2021.</a:t>
            </a:r>
            <a:br>
              <a:rPr lang="hr-HR" sz="4900" dirty="0">
                <a:solidFill>
                  <a:srgbClr val="FFC000"/>
                </a:solidFill>
                <a:latin typeface="Chiller" pitchFamily="82" charset="0"/>
              </a:rPr>
            </a:br>
            <a:endParaRPr lang="hr-HR" sz="4900" dirty="0">
              <a:solidFill>
                <a:srgbClr val="FFC000"/>
              </a:solidFill>
              <a:latin typeface="Chiller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590951" cy="871544"/>
          </a:xfrm>
          <a:prstGeom prst="rect">
            <a:avLst/>
          </a:prstGeom>
        </p:spPr>
      </p:pic>
      <p:pic>
        <p:nvPicPr>
          <p:cNvPr id="1026" name="Picture 2" descr="C:\Users\Korisnik\Desktop\Meja ločuje, kultura združuje\LOGO CONTEST\Tamara Tapavički_Vanja Malinović_ Kristina Blažević SRB_Option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05313"/>
            <a:ext cx="24669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8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67097"/>
            <a:ext cx="3008313" cy="1162050"/>
          </a:xfrm>
        </p:spPr>
        <p:txBody>
          <a:bodyPr/>
          <a:lstStyle/>
          <a:p>
            <a:r>
              <a:rPr lang="sl-SI"/>
              <a:t>Najboljše ocenjene aktivnosti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sl-SI" dirty="0"/>
              <a:t>Nacionalni Park Krka</a:t>
            </a:r>
          </a:p>
          <a:p>
            <a:pPr marL="342900" indent="-342900">
              <a:buAutoNum type="arabicPeriod"/>
            </a:pPr>
            <a:r>
              <a:rPr lang="sl-SI" dirty="0"/>
              <a:t>Igra odkrivanja cerkva</a:t>
            </a:r>
          </a:p>
          <a:p>
            <a:pPr marL="342900" indent="-342900">
              <a:buAutoNum type="arabicPeriod"/>
            </a:pPr>
            <a:r>
              <a:rPr lang="sl-SI" dirty="0"/>
              <a:t>Delavnica: </a:t>
            </a:r>
            <a:r>
              <a:rPr lang="sl-SI" dirty="0" err="1"/>
              <a:t>Brailova</a:t>
            </a:r>
            <a:r>
              <a:rPr lang="sl-SI" dirty="0"/>
              <a:t> pisava (</a:t>
            </a:r>
            <a:r>
              <a:rPr lang="sl-SI" dirty="0" err="1"/>
              <a:t>The</a:t>
            </a:r>
            <a:r>
              <a:rPr lang="sl-SI" dirty="0"/>
              <a:t> Legend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Dragon</a:t>
            </a:r>
            <a:r>
              <a:rPr lang="sl-SI" dirty="0"/>
              <a:t> </a:t>
            </a:r>
            <a:r>
              <a:rPr lang="sl-SI" dirty="0" err="1"/>
              <a:t>Eye</a:t>
            </a:r>
            <a:r>
              <a:rPr lang="sl-SI" dirty="0"/>
              <a:t> Lake)</a:t>
            </a:r>
          </a:p>
        </p:txBody>
      </p:sp>
      <p:pic>
        <p:nvPicPr>
          <p:cNvPr id="5122" name="Picture 2" descr="C:\Users\Korisnik\Downloads\20211201_103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3071" y="899617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isnik\Desktop\Meja ločuje, kultura združuje\LTT Croatia\PHOTOS\20211202_100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87162"/>
            <a:ext cx="2119784" cy="15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orisnik\Desktop\Meja ločuje, kultura združuje\LTT Croatia\PHOTOS\20211202_141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967989" cy="29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risnik\Downloads\IMG-20211210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14" y="2852936"/>
            <a:ext cx="1370178" cy="18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ownloads\IMG-20211210-WA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26" y="4597148"/>
            <a:ext cx="2889390" cy="21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2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isnik\Desktop\Meja ločuje, kultura združuje\LTT Croatia\PHOTOS\20211202_161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3667" y="1559701"/>
            <a:ext cx="604867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risnik\Desktop\Meja ločuje, kultura združuje\LTT Croatia\PHOTOS\Karla Gerard\20211202_16213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620888" cy="34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risnik\Desktop\Meja ločuje, kultura združuje\LTT Croatia\PHOTOS\Pop Art\20211203_113050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392"/>
            <a:ext cx="2549064" cy="19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risnik\Desktop\Meja ločuje, kultura združuje\LTT Croatia\PHOTOS\Pop Art\20211203_114905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32" y="0"/>
            <a:ext cx="2911872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orisnik\Desktop\Meja ločuje, kultura združuje\LTT Croatia\PHOTOS\Pop Art\20211203_114930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2145856" cy="16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orisnik\Desktop\Meja ločuje, kultura združuje\LTT Croatia\PHOTOS\Šibenska kapa\20211130_1634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2162166"/>
            <a:ext cx="2296852" cy="13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orisnik\Desktop\Meja ločuje, kultura združuje\LTT Croatia\PHOTOS\20211201_1742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00" y="-227298"/>
            <a:ext cx="2548392" cy="184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orisnik\Desktop\Meja ločuje, kultura združuje\LTT Croatia\PHOTOS\20211201_1743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5158"/>
            <a:ext cx="2179400" cy="16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Korisnik\Desktop\Meja ločuje, kultura združuje\LTT Croatia\PHOTOS\20211202_16034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3538"/>
            <a:ext cx="2549064" cy="33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6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dan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Seznanitev s programom in pozdrav ravnatelja</a:t>
            </a:r>
          </a:p>
          <a:p>
            <a:pPr marL="285750" indent="-285750">
              <a:buFontTx/>
              <a:buChar char="-"/>
            </a:pPr>
            <a:r>
              <a:rPr lang="sl-SI" dirty="0"/>
              <a:t>Igre za prebijanje ledu</a:t>
            </a:r>
          </a:p>
        </p:txBody>
      </p:sp>
      <p:pic>
        <p:nvPicPr>
          <p:cNvPr id="1026" name="Picture 2" descr="C:\Users\Korisnik\Desktop\Meja ločuje, kultura združuje\LTT Croatia\PHOTOS\20211129_092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3034679" cy="22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esktop\Meja ločuje, kultura združuje\LTT Croatia\PHOTOS\IMG-20211129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04792"/>
            <a:ext cx="2383136" cy="238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Downloads\IMG-20211129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60" y="2924944"/>
            <a:ext cx="42350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4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dan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-  Delavnica: Jaz skozi čutila</a:t>
            </a:r>
          </a:p>
          <a:p>
            <a:endParaRPr lang="sl-SI" dirty="0"/>
          </a:p>
          <a:p>
            <a:r>
              <a:rPr lang="sl-SI" dirty="0"/>
              <a:t>-  Izkustveno učenje: voden ogled  mesta Šibenik</a:t>
            </a:r>
          </a:p>
        </p:txBody>
      </p:sp>
      <p:pic>
        <p:nvPicPr>
          <p:cNvPr id="2050" name="Picture 2" descr="C:\Users\Korisnik\Desktop\Meja ločuje, kultura združuje\LTT Croatia\PHOTOS\20211129_113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43" y="3464661"/>
            <a:ext cx="3165607" cy="237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esktop\Meja ločuje, kultura združuje\LTT Croatia\PHOTOS\20211129_134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3351907" cy="25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risnik\Desktop\Meja ločuje, kultura združuje\LTT Croatia\PHOTOS\20211129_1523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16" y="3004502"/>
            <a:ext cx="2687960" cy="35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risnik\Desktop\Meja ločuje, kultura združuje\LTT Croatia\PHOTOS\20211129_1423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04502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risnik\Desktop\Meja ločuje, kultura združuje\LTT Croatia\PHOTOS\20211129_1534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20" y="620688"/>
            <a:ext cx="152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4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dan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Izkustveno učenje: </a:t>
            </a:r>
            <a:r>
              <a:rPr lang="sl-SI" dirty="0" err="1"/>
              <a:t>Civitas</a:t>
            </a:r>
            <a:r>
              <a:rPr lang="sl-SI" dirty="0"/>
              <a:t> </a:t>
            </a:r>
            <a:r>
              <a:rPr lang="sl-SI" dirty="0" err="1"/>
              <a:t>Sacra</a:t>
            </a:r>
            <a:r>
              <a:rPr lang="sl-SI" dirty="0"/>
              <a:t> </a:t>
            </a:r>
          </a:p>
          <a:p>
            <a:pPr marL="285750" indent="-285750">
              <a:buFontTx/>
              <a:buChar char="-"/>
            </a:pPr>
            <a:r>
              <a:rPr lang="sl-SI" dirty="0"/>
              <a:t>Izkustveno učenje: Trdnjava Barone </a:t>
            </a:r>
          </a:p>
          <a:p>
            <a:pPr marL="285750" indent="-285750">
              <a:buFontTx/>
              <a:buChar char="-"/>
            </a:pPr>
            <a:r>
              <a:rPr lang="sl-SI" dirty="0"/>
              <a:t>Delavnica: nematerialna dediščina ustvarjanje</a:t>
            </a:r>
          </a:p>
        </p:txBody>
      </p:sp>
      <p:pic>
        <p:nvPicPr>
          <p:cNvPr id="3074" name="Picture 2" descr="C:\Users\Korisnik\Desktop\Meja ločuje, kultura združuje\LTT Croatia\PHOTOS\20211130_1026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237626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Desktop\Meja ločuje, kultura združuje\LTT Croatia\PHOTOS\20211130_101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risnik\Desktop\Meja ločuje, kultura združuje\LTT Croatia\PHOTOS\20211130_102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36912"/>
            <a:ext cx="1794030" cy="23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risnik\Desktop\Meja ločuje, kultura združuje\LTT Croatia\PHOTOS\20211130_133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71116"/>
            <a:ext cx="4256021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risnik\Desktop\Meja ločuje, kultura združuje\LTT Croatia\PHOTOS\Šibenska kapa\20211130_1636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168" y="3518887"/>
            <a:ext cx="3581629" cy="26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4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dan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Izkustveno učenje: nacionalni park Krka voden ogled</a:t>
            </a:r>
          </a:p>
          <a:p>
            <a:pPr marL="285750" indent="-285750">
              <a:buFontTx/>
              <a:buChar char="-"/>
            </a:pPr>
            <a:r>
              <a:rPr lang="sl-SI" dirty="0"/>
              <a:t>Delavnica: Mladinski center, nematerialna dediščin UNESCO, raziskava in predstavitev</a:t>
            </a:r>
          </a:p>
          <a:p>
            <a:pPr marL="285750" indent="-285750">
              <a:buFontTx/>
              <a:buChar char="-"/>
            </a:pPr>
            <a:r>
              <a:rPr lang="sl-SI" dirty="0">
                <a:hlinkClick r:id="rId2"/>
              </a:rPr>
              <a:t>Prezentacija 1- Mediteranska prehrana</a:t>
            </a:r>
            <a:endParaRPr lang="sl-SI" dirty="0"/>
          </a:p>
        </p:txBody>
      </p:sp>
      <p:pic>
        <p:nvPicPr>
          <p:cNvPr id="4098" name="Picture 2" descr="C:\Users\Korisnik\Desktop\Meja ločuje, kultura združuje\LTT Croatia\PHOTOS\20211201_10174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3466728" cy="26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Desktop\Meja ločuje, kultura združuje\LTT Croatia\PHOTOS\20211201_1037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24" y="287006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risnik\Desktop\Meja ločuje, kultura združuje\LTT Croatia\PHOTOS\20211201_1054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208076" cy="29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risnik\Desktop\Meja ločuje, kultura združuje\LTT Croatia\PHOTOS\20211201_0948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45723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orisnik\Desktop\Meja ločuje, kultura združuje\LTT Croatia\PHOTOS\20211201_1648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911872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2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dan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Igra odkrivanja cerkva</a:t>
            </a:r>
          </a:p>
          <a:p>
            <a:pPr marL="285750" indent="-285750">
              <a:buFontTx/>
              <a:buChar char="-"/>
            </a:pPr>
            <a:r>
              <a:rPr lang="sl-SI" dirty="0"/>
              <a:t>Delavnica: </a:t>
            </a:r>
            <a:r>
              <a:rPr lang="sl-SI" dirty="0" err="1"/>
              <a:t>Auditory</a:t>
            </a:r>
            <a:r>
              <a:rPr lang="sl-SI" dirty="0"/>
              <a:t> </a:t>
            </a:r>
            <a:r>
              <a:rPr lang="sl-SI" dirty="0" err="1"/>
              <a:t>poetry</a:t>
            </a: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Delavnica: </a:t>
            </a:r>
            <a:r>
              <a:rPr lang="sl-SI" dirty="0" err="1"/>
              <a:t>Brailova</a:t>
            </a:r>
            <a:r>
              <a:rPr lang="sl-SI" dirty="0"/>
              <a:t> pisava</a:t>
            </a:r>
          </a:p>
          <a:p>
            <a:pPr marL="285750" indent="-285750">
              <a:buFontTx/>
              <a:buChar char="-"/>
            </a:pPr>
            <a:r>
              <a:rPr lang="sl-SI" dirty="0"/>
              <a:t>Delavnica:  umetnost Karle Gerard 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>
                <a:hlinkClick r:id="rId2"/>
              </a:rPr>
              <a:t>Stronger</a:t>
            </a:r>
            <a:r>
              <a:rPr lang="hr-HR" dirty="0">
                <a:hlinkClick r:id="rId2"/>
              </a:rPr>
              <a:t> </a:t>
            </a:r>
            <a:r>
              <a:rPr lang="hr-HR" dirty="0" err="1">
                <a:hlinkClick r:id="rId2"/>
              </a:rPr>
              <a:t>than..</a:t>
            </a:r>
            <a:r>
              <a:rPr lang="hr-HR" dirty="0">
                <a:hlinkClick r:id="rId2"/>
              </a:rPr>
              <a:t>.</a:t>
            </a:r>
            <a:endParaRPr lang="hr-HR" dirty="0"/>
          </a:p>
          <a:p>
            <a:endParaRPr lang="hr-HR" dirty="0"/>
          </a:p>
        </p:txBody>
      </p:sp>
      <p:pic>
        <p:nvPicPr>
          <p:cNvPr id="1026" name="Picture 2" descr="C:\Users\Korisnik\Desktop\Meja ločuje, kultura združuje\LTT Croatia\PHOTOS\20211202_10142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4413"/>
            <a:ext cx="2520280" cy="33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esktop\Meja ločuje, kultura združuje\LTT Croatia\PHOTOS\20211202_134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32112" cy="33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Desktop\Meja ločuje, kultura združuje\LTT Croatia\PHOTOS\20211202_1619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424040" cy="33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dan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Pop kultura na Hrvaškem</a:t>
            </a:r>
          </a:p>
          <a:p>
            <a:pPr marL="285750" indent="-285750">
              <a:buFontTx/>
              <a:buChar char="-"/>
            </a:pPr>
            <a:r>
              <a:rPr lang="sl-SI" dirty="0"/>
              <a:t>Delavnica: Pop umetnost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Evalvacija (</a:t>
            </a:r>
            <a:r>
              <a:rPr lang="sl-SI" dirty="0" err="1">
                <a:hlinkClick r:id="rId2"/>
              </a:rPr>
              <a:t>feedback</a:t>
            </a:r>
            <a:r>
              <a:rPr lang="sl-SI" dirty="0"/>
              <a:t>)</a:t>
            </a:r>
          </a:p>
          <a:p>
            <a:pPr marL="285750" indent="-285750">
              <a:buFontTx/>
              <a:buChar char="-"/>
            </a:pPr>
            <a:r>
              <a:rPr lang="sl-SI" dirty="0"/>
              <a:t>Zaključek</a:t>
            </a:r>
          </a:p>
        </p:txBody>
      </p:sp>
      <p:pic>
        <p:nvPicPr>
          <p:cNvPr id="2050" name="Picture 2" descr="C:\Users\Korisnik\Desktop\Meja ločuje, kultura združuje\LTT Croatia\PHOTOS\20211203_11323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2961754" cy="39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esktop\Meja ločuje, kultura združuje\LTT Croatia\PHOTOS\20211203_1154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871670"/>
            <a:ext cx="3799971" cy="28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Desktop\Meja ločuje, kultura združuje\LTT Croatia\PHOTOS\20211203_1304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4" y="365472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risnik\Desktop\Meja ločuje, kultura združuje\LTT Croatia\PHOTOS\20211203_1307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4488"/>
            <a:ext cx="3997648" cy="299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Umro Zlatko Bourek, autor Baltaz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73" y="0"/>
            <a:ext cx="1647627" cy="16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5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Nasvidenje!</a:t>
            </a:r>
          </a:p>
        </p:txBody>
      </p:sp>
      <p:pic>
        <p:nvPicPr>
          <p:cNvPr id="3074" name="Picture 2" descr="C:\Users\Korisnik\Desktop\Meja ločuje, kultura združuje\LTT Croatia\PHOTOS\20211129_11454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18" y="1307469"/>
            <a:ext cx="7352364" cy="55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2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Spretnosti, ki so jih udeleženci pridobili (glede na samooceno)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sl-SI" dirty="0"/>
              <a:t>Timsko delo (86,7%)</a:t>
            </a:r>
          </a:p>
          <a:p>
            <a:pPr marL="342900" indent="-342900">
              <a:buAutoNum type="arabicPeriod"/>
            </a:pPr>
            <a:r>
              <a:rPr lang="sl-SI" dirty="0"/>
              <a:t>Socialne veščine 66,7%)</a:t>
            </a:r>
          </a:p>
          <a:p>
            <a:pPr marL="342900" indent="-342900">
              <a:buAutoNum type="arabicPeriod"/>
            </a:pPr>
            <a:r>
              <a:rPr lang="sl-SI" dirty="0"/>
              <a:t>Pomoč drugim (53,3%)</a:t>
            </a:r>
          </a:p>
          <a:p>
            <a:pPr marL="342900" indent="-342900">
              <a:buAutoNum type="arabicPeriod"/>
            </a:pPr>
            <a:r>
              <a:rPr lang="sl-SI" dirty="0"/>
              <a:t>Znanje angleščine(46,7%)</a:t>
            </a:r>
          </a:p>
          <a:p>
            <a:pPr marL="342900" indent="-342900">
              <a:buAutoNum type="arabicPeriod"/>
            </a:pPr>
            <a:r>
              <a:rPr lang="sl-SI" dirty="0"/>
              <a:t>Spretnosti komuniciranja (46,7%)</a:t>
            </a:r>
          </a:p>
          <a:p>
            <a:pPr marL="342900" indent="-342900">
              <a:buAutoNum type="arabicPeriod"/>
            </a:pPr>
            <a:r>
              <a:rPr lang="sl-SI" dirty="0"/>
              <a:t>Raziskovanje (40%)</a:t>
            </a:r>
          </a:p>
          <a:p>
            <a:pPr marL="342900" indent="-342900">
              <a:buAutoNum type="arabicPeriod"/>
            </a:pPr>
            <a:r>
              <a:rPr lang="sl-SI" dirty="0"/>
              <a:t>Odgovornost(40%)</a:t>
            </a:r>
          </a:p>
          <a:p>
            <a:pPr marL="342900" indent="-342900">
              <a:buAutoNum type="arabicPeriod"/>
            </a:pPr>
            <a:r>
              <a:rPr lang="sl-SI" dirty="0"/>
              <a:t>Finančna odgovornost(40%)</a:t>
            </a:r>
          </a:p>
          <a:p>
            <a:pPr marL="342900" indent="-342900">
              <a:buAutoNum type="arabicPeriod"/>
            </a:pPr>
            <a:r>
              <a:rPr lang="sl-SI" dirty="0"/>
              <a:t>Ustvarjalnost (33,3%)</a:t>
            </a:r>
          </a:p>
          <a:p>
            <a:pPr marL="342900" indent="-342900">
              <a:buAutoNum type="arabicPeriod"/>
            </a:pPr>
            <a:r>
              <a:rPr lang="sl-SI" dirty="0"/>
              <a:t>Načrtovanje (33,3%)</a:t>
            </a:r>
          </a:p>
          <a:p>
            <a:pPr marL="342900" indent="-342900">
              <a:buAutoNum type="arabicPeriod"/>
            </a:pPr>
            <a:r>
              <a:rPr lang="sl-SI" dirty="0"/>
              <a:t>Motivacija za učenje (33,3%)</a:t>
            </a:r>
          </a:p>
          <a:p>
            <a:pPr marL="342900" indent="-342900">
              <a:buAutoNum type="arabicPeriod"/>
            </a:pPr>
            <a:r>
              <a:rPr lang="sl-SI" dirty="0"/>
              <a:t>Govoriti v javnosti (33,3%)</a:t>
            </a:r>
          </a:p>
          <a:p>
            <a:pPr marL="342900" indent="-342900">
              <a:buAutoNum type="arabicPeriod"/>
            </a:pPr>
            <a:r>
              <a:rPr lang="sl-SI" dirty="0"/>
              <a:t>Učenje učenja (20%)</a:t>
            </a:r>
          </a:p>
          <a:p>
            <a:pPr marL="342900" indent="-342900">
              <a:buAutoNum type="arabicPeriod"/>
            </a:pPr>
            <a:r>
              <a:rPr lang="sl-SI" dirty="0"/>
              <a:t>Samozavedanje (20%)</a:t>
            </a:r>
          </a:p>
          <a:p>
            <a:pPr marL="342900" indent="-342900">
              <a:buAutoNum type="arabicPeriod"/>
            </a:pPr>
            <a:r>
              <a:rPr lang="sl-SI" dirty="0"/>
              <a:t>Svetovanje drugim (20%)</a:t>
            </a:r>
          </a:p>
          <a:p>
            <a:endParaRPr lang="hr-HR" dirty="0"/>
          </a:p>
        </p:txBody>
      </p:sp>
      <p:pic>
        <p:nvPicPr>
          <p:cNvPr id="4099" name="Picture 3" descr="C:\Users\Korisnik\Desktop\Meja ločuje, kultura združuje\LTT Croatia\PHOTOS\20211201_1719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3156998" cy="42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risnik\Desktop\Meja ločuje, kultura združuje\LTT Croatia\PHOTOS\20211201_174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431819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risnik\Desktop\Meja ločuje, kultura združuje\LTT Croatia\PHOTOS\20211201_174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4864"/>
            <a:ext cx="2407816" cy="18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orisnik\Desktop\Meja ločuje, kultura združuje\LTT Croatia\PHOTOS\20211202_1256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3967989" cy="29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74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236</Words>
  <Application>Microsoft Office PowerPoint</Application>
  <PresentationFormat>Diaprojekcija na zaslonu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Chiller</vt:lpstr>
      <vt:lpstr>Tema sustava Office</vt:lpstr>
      <vt:lpstr> Meja ločuje , kultura združuje LTT Šibenik, Hrvaška 29.11.-3.12.2021. </vt:lpstr>
      <vt:lpstr>1. dan</vt:lpstr>
      <vt:lpstr>2. dan</vt:lpstr>
      <vt:lpstr>3. dan</vt:lpstr>
      <vt:lpstr>3. dan</vt:lpstr>
      <vt:lpstr>4. dan</vt:lpstr>
      <vt:lpstr>5. dan</vt:lpstr>
      <vt:lpstr>Nasvidenje!</vt:lpstr>
      <vt:lpstr>Spretnosti, ki so jih udeleženci pridobili (glede na samooceno)</vt:lpstr>
      <vt:lpstr>Najboljše ocenjene aktivnosti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Gdje granice razdvaju, kultura spaja LTT Meeting in Šibenik, Croatia 29.11.-3.12.2021.</dc:title>
  <dc:creator>Korisnik</dc:creator>
  <cp:lastModifiedBy>Katja Sivka</cp:lastModifiedBy>
  <cp:revision>30</cp:revision>
  <dcterms:created xsi:type="dcterms:W3CDTF">2021-12-08T18:38:19Z</dcterms:created>
  <dcterms:modified xsi:type="dcterms:W3CDTF">2022-01-06T13:13:28Z</dcterms:modified>
</cp:coreProperties>
</file>